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14" r:id="rId3"/>
    <p:sldId id="315" r:id="rId4"/>
    <p:sldId id="322" r:id="rId5"/>
    <p:sldId id="312" r:id="rId6"/>
    <p:sldId id="316" r:id="rId7"/>
    <p:sldId id="317" r:id="rId8"/>
    <p:sldId id="318" r:id="rId9"/>
    <p:sldId id="323" r:id="rId10"/>
    <p:sldId id="325" r:id="rId11"/>
    <p:sldId id="326" r:id="rId12"/>
    <p:sldId id="319" r:id="rId13"/>
    <p:sldId id="320" r:id="rId14"/>
    <p:sldId id="321" r:id="rId15"/>
    <p:sldId id="329" r:id="rId16"/>
    <p:sldId id="330" r:id="rId17"/>
    <p:sldId id="327" r:id="rId18"/>
    <p:sldId id="324" r:id="rId19"/>
    <p:sldId id="333" r:id="rId20"/>
    <p:sldId id="334" r:id="rId21"/>
    <p:sldId id="335" r:id="rId22"/>
    <p:sldId id="332" r:id="rId23"/>
    <p:sldId id="331" r:id="rId24"/>
    <p:sldId id="336" r:id="rId25"/>
    <p:sldId id="337" r:id="rId26"/>
    <p:sldId id="338" r:id="rId27"/>
    <p:sldId id="339" r:id="rId28"/>
    <p:sldId id="340" r:id="rId29"/>
    <p:sldId id="34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8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4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3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yigitkuyu@uludag.edu.t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3794-1C07-88AA-27C9-440B716A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" y="4098524"/>
            <a:ext cx="6974078" cy="222607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r-TR" sz="5400" dirty="0" err="1"/>
              <a:t>Introduction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Robot Operating </a:t>
            </a:r>
            <a:r>
              <a:rPr lang="tr-TR" sz="5400" dirty="0" err="1"/>
              <a:t>System</a:t>
            </a:r>
            <a:endParaRPr lang="tr-TR" sz="5400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E66814-A6BA-0B26-4B5B-FE5FD193D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</p:spPr>
        <p:txBody>
          <a:bodyPr anchor="ctr">
            <a:normAutofit/>
          </a:bodyPr>
          <a:lstStyle/>
          <a:p>
            <a:pPr algn="l"/>
            <a:endParaRPr lang="tr-TR" sz="2200"/>
          </a:p>
        </p:txBody>
      </p:sp>
      <p:pic>
        <p:nvPicPr>
          <p:cNvPr id="42" name="Picture 3" descr="Connected sticks shaping polygons background">
            <a:extLst>
              <a:ext uri="{FF2B5EF4-FFF2-40B4-BE49-F238E27FC236}">
                <a16:creationId xmlns:a16="http://schemas.microsoft.com/office/drawing/2014/main" id="{5F6BA7F0-4AED-5CAA-E0A4-18A46EE00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06" r="-2" b="21803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62F197-D4AB-0F8F-DB66-440A7F1B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08" y="-13721"/>
            <a:ext cx="624840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592EA-CAD0-DB39-C783-C02441CE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721"/>
            <a:ext cx="3432345" cy="2286198"/>
          </a:xfrm>
          <a:prstGeom prst="rect">
            <a:avLst/>
          </a:prstGeom>
        </p:spPr>
      </p:pic>
      <p:pic>
        <p:nvPicPr>
          <p:cNvPr id="7" name="Picture 14" descr="utah-mit">
            <a:extLst>
              <a:ext uri="{FF2B5EF4-FFF2-40B4-BE49-F238E27FC236}">
                <a16:creationId xmlns:a16="http://schemas.microsoft.com/office/drawing/2014/main" id="{1C0554B4-079E-F036-ED91-AE3BCB67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79" y="3878696"/>
            <a:ext cx="29813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A72B-7A2E-1D30-8FC8-19AEAEB1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78" y="3878695"/>
            <a:ext cx="1908213" cy="25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Subscriber-1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E7FA5-DC37-34E4-6330-6060BBDA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3" y="1673189"/>
            <a:ext cx="10607959" cy="688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A9574-5B2A-BCC9-F2BB-6332340E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097"/>
            <a:ext cx="7000875" cy="10096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CD4C7A4-8CB7-1862-1436-1E35910D69CA}"/>
              </a:ext>
            </a:extLst>
          </p:cNvPr>
          <p:cNvSpPr txBox="1">
            <a:spLocks/>
          </p:cNvSpPr>
          <p:nvPr/>
        </p:nvSpPr>
        <p:spPr>
          <a:xfrm>
            <a:off x="838200" y="3610830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Subscriber</a:t>
            </a:r>
            <a:endParaRPr lang="tr-T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0FADE-AB11-8849-D9F8-FA278D75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6820"/>
            <a:ext cx="87534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Subscriber-1 in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D4C7A4-8CB7-1862-1436-1E35910D69CA}"/>
              </a:ext>
            </a:extLst>
          </p:cNvPr>
          <p:cNvSpPr txBox="1">
            <a:spLocks/>
          </p:cNvSpPr>
          <p:nvPr/>
        </p:nvSpPr>
        <p:spPr>
          <a:xfrm>
            <a:off x="838200" y="1385790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Callback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endParaRPr lang="tr-T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EE712-7CDA-DCF7-B3D4-44C06884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1780"/>
            <a:ext cx="8801100" cy="1781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DE0C99-85D1-3787-43C0-E062F31DD33A}"/>
              </a:ext>
            </a:extLst>
          </p:cNvPr>
          <p:cNvSpPr txBox="1">
            <a:spLocks/>
          </p:cNvSpPr>
          <p:nvPr/>
        </p:nvSpPr>
        <p:spPr>
          <a:xfrm>
            <a:off x="838200" y="4135950"/>
            <a:ext cx="214884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Topics</a:t>
            </a:r>
            <a:endParaRPr lang="tr-TR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1A5643-144A-7AD7-C8B5-83F69E90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826221"/>
            <a:ext cx="103060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DDEE9-9EF0-689A-8B24-45226953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58" y="1552941"/>
            <a:ext cx="4600575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4866F-73FB-0424-E4CC-8DE95E3E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31" y="1552941"/>
            <a:ext cx="5169449" cy="45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in 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24A07B-F431-BCA2-45FD-0F57444A5D89}"/>
              </a:ext>
            </a:extLst>
          </p:cNvPr>
          <p:cNvSpPr txBox="1">
            <a:spLocks/>
          </p:cNvSpPr>
          <p:nvPr/>
        </p:nvSpPr>
        <p:spPr>
          <a:xfrm>
            <a:off x="594340" y="1376121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Kütüphaneler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DF7587-1B78-03FC-E40C-332272364469}"/>
              </a:ext>
            </a:extLst>
          </p:cNvPr>
          <p:cNvSpPr txBox="1">
            <a:spLocks/>
          </p:cNvSpPr>
          <p:nvPr/>
        </p:nvSpPr>
        <p:spPr>
          <a:xfrm>
            <a:off x="594340" y="3377826"/>
            <a:ext cx="5367921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Publisher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5C564-B2BC-C47F-0B47-F8593F10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7" y="2091042"/>
            <a:ext cx="10296525" cy="995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5A661-8883-49BA-ECFA-EA5FA1F8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7" y="4126164"/>
            <a:ext cx="9191625" cy="13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7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in 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24A07B-F431-BCA2-45FD-0F57444A5D89}"/>
              </a:ext>
            </a:extLst>
          </p:cNvPr>
          <p:cNvSpPr txBox="1">
            <a:spLocks/>
          </p:cNvSpPr>
          <p:nvPr/>
        </p:nvSpPr>
        <p:spPr>
          <a:xfrm>
            <a:off x="594340" y="1376121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Döngü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D44E2D1-F75D-EA0C-F851-623B114A6667}"/>
              </a:ext>
            </a:extLst>
          </p:cNvPr>
          <p:cNvSpPr txBox="1">
            <a:spLocks/>
          </p:cNvSpPr>
          <p:nvPr/>
        </p:nvSpPr>
        <p:spPr>
          <a:xfrm>
            <a:off x="514641" y="3857886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Çıktı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D7F13-F5D0-48BB-E1F5-DF15CA2F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47729"/>
            <a:ext cx="10839450" cy="1587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F80AD-C5C7-D136-4C3A-550E63D1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1" y="4480727"/>
            <a:ext cx="5867400" cy="200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D85FA-1DC0-0C0B-F081-EDEC5CDF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493" y="4503876"/>
            <a:ext cx="44100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Subscriber-2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E7FA5-DC37-34E4-6330-6060BBDA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3" y="1673189"/>
            <a:ext cx="10607959" cy="6889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CD4C7A4-8CB7-1862-1436-1E35910D69CA}"/>
              </a:ext>
            </a:extLst>
          </p:cNvPr>
          <p:cNvSpPr txBox="1">
            <a:spLocks/>
          </p:cNvSpPr>
          <p:nvPr/>
        </p:nvSpPr>
        <p:spPr>
          <a:xfrm>
            <a:off x="838200" y="3610830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Subscriber</a:t>
            </a:r>
            <a:endParaRPr lang="tr-T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DC23E-46A8-44EC-49CB-DB93B9F0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233133"/>
            <a:ext cx="5276850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0050B-313F-8BB1-CCF3-B65B2F84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6820"/>
            <a:ext cx="80772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8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Subscriber-2 in Python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D4C7A4-8CB7-1862-1436-1E35910D69CA}"/>
              </a:ext>
            </a:extLst>
          </p:cNvPr>
          <p:cNvSpPr txBox="1">
            <a:spLocks/>
          </p:cNvSpPr>
          <p:nvPr/>
        </p:nvSpPr>
        <p:spPr>
          <a:xfrm>
            <a:off x="838200" y="1385790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Callback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endParaRPr lang="tr-TR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DE0C99-85D1-3787-43C0-E062F31DD33A}"/>
              </a:ext>
            </a:extLst>
          </p:cNvPr>
          <p:cNvSpPr txBox="1">
            <a:spLocks/>
          </p:cNvSpPr>
          <p:nvPr/>
        </p:nvSpPr>
        <p:spPr>
          <a:xfrm>
            <a:off x="907774" y="3768202"/>
            <a:ext cx="214884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Output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B1193-748E-CBD9-3061-FF150E42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352"/>
            <a:ext cx="8801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3FFC7-B98A-1362-EB58-17BF11D8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4" y="4542183"/>
            <a:ext cx="64579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Subscriber-2 in Python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501BCE-88B7-3E7D-4018-DFB9B34CF632}"/>
              </a:ext>
            </a:extLst>
          </p:cNvPr>
          <p:cNvSpPr txBox="1">
            <a:spLocks/>
          </p:cNvSpPr>
          <p:nvPr/>
        </p:nvSpPr>
        <p:spPr>
          <a:xfrm>
            <a:off x="424070" y="1301998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1-No-Op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E4FB8-300F-DBFC-4645-4134F081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1853270"/>
            <a:ext cx="9201150" cy="4857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43F506-541A-6288-0E43-41725AF79837}"/>
              </a:ext>
            </a:extLst>
          </p:cNvPr>
          <p:cNvSpPr txBox="1">
            <a:spLocks/>
          </p:cNvSpPr>
          <p:nvPr/>
        </p:nvSpPr>
        <p:spPr>
          <a:xfrm>
            <a:off x="328612" y="2314217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2-Only-Pub-Op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0A2F35-D232-D3FA-938C-C9A4AF12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2890317"/>
            <a:ext cx="9915525" cy="7143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3CE003-3528-89D3-6A24-E76B3CBA5BF4}"/>
              </a:ext>
            </a:extLst>
          </p:cNvPr>
          <p:cNvSpPr txBox="1">
            <a:spLocks/>
          </p:cNvSpPr>
          <p:nvPr/>
        </p:nvSpPr>
        <p:spPr>
          <a:xfrm>
            <a:off x="387627" y="3604692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3-Pub-Sub-Op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623694-0C02-B5E4-5C13-31A06C1C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7" y="4249177"/>
            <a:ext cx="9705975" cy="895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9E776C-B9DE-E634-38A0-289F47BD9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5789012"/>
            <a:ext cx="10077450" cy="752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3D385C-474C-C1D4-E6EE-B7E1438D9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2" y="3084546"/>
            <a:ext cx="10614056" cy="68890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42500F8-28F9-A0F5-29EB-2C0E76832E1A}"/>
              </a:ext>
            </a:extLst>
          </p:cNvPr>
          <p:cNvSpPr txBox="1">
            <a:spLocks/>
          </p:cNvSpPr>
          <p:nvPr/>
        </p:nvSpPr>
        <p:spPr>
          <a:xfrm>
            <a:off x="387627" y="5132159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4-No-Op</a:t>
            </a:r>
          </a:p>
        </p:txBody>
      </p:sp>
    </p:spTree>
    <p:extLst>
      <p:ext uri="{BB962C8B-B14F-4D97-AF65-F5344CB8AC3E}">
        <p14:creationId xmlns:p14="http://schemas.microsoft.com/office/powerpoint/2010/main" val="378270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2A77C-4904-D1A7-5647-3E0D8349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7" y="1438897"/>
            <a:ext cx="6006963" cy="231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A4559-542D-CD60-DD46-6FB0B8FF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72" y="1438897"/>
            <a:ext cx="5655364" cy="38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2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7E0B1-E4CD-585C-61E4-A408FD2E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714"/>
            <a:ext cx="7829550" cy="28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7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04D2DA-E512-80C3-969A-D8415CFF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609C20A-F15F-DBF3-3CE0-35852EA75E4C}"/>
              </a:ext>
            </a:extLst>
          </p:cNvPr>
          <p:cNvSpPr txBox="1">
            <a:spLocks/>
          </p:cNvSpPr>
          <p:nvPr/>
        </p:nvSpPr>
        <p:spPr>
          <a:xfrm>
            <a:off x="838200" y="1273664"/>
            <a:ext cx="10515600" cy="558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/>
              <a:t>3-4 kişilik gruplar, grup bulamayana ben proje vereceğim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/>
              <a:t>Proje konusu siz belirleyeceksiniz, mutlaka ROS1 (</a:t>
            </a:r>
            <a:r>
              <a:rPr lang="tr-TR" sz="2800"/>
              <a:t>Publisher veya </a:t>
            </a:r>
            <a:r>
              <a:rPr lang="tr-TR" sz="2800" dirty="0" err="1"/>
              <a:t>Subscriber</a:t>
            </a:r>
            <a:r>
              <a:rPr lang="tr-TR" sz="2800" dirty="0"/>
              <a:t>) içerecek (Son tarih: 3 Kasım 2023)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/>
              <a:t>Vize: %40, Final: %60 + Proje Sunumu (0-20P, </a:t>
            </a:r>
            <a:r>
              <a:rPr lang="tr-TR" sz="2800" dirty="0" err="1"/>
              <a:t>Bütünleme’dede</a:t>
            </a:r>
            <a:r>
              <a:rPr lang="tr-TR" sz="2800" dirty="0"/>
              <a:t> geçerli)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/>
              <a:t>Proje sunum ve kodlar son gönderim tarihi: 4 Aralık Pzt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/>
              <a:t>Proje Sunumu + Çıktı Video (20 dakika+ 10 dakika soru)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/>
              <a:t>Son 3-4 hafta sunumlar (Başlama tarihi: 15 Aralık Cuma)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hlinkClick r:id="rId2"/>
              </a:rPr>
              <a:t>yigitkuyu@uludag.edu.tr</a:t>
            </a:r>
            <a:r>
              <a:rPr lang="tr-TR" sz="2800" dirty="0"/>
              <a:t> (Okul </a:t>
            </a:r>
            <a:r>
              <a:rPr lang="tr-TR" sz="2800" dirty="0" err="1"/>
              <a:t>nosu</a:t>
            </a:r>
            <a:r>
              <a:rPr lang="tr-TR" sz="2800" dirty="0"/>
              <a:t> ve isim/</a:t>
            </a:r>
            <a:r>
              <a:rPr lang="tr-TR" sz="2800" dirty="0" err="1"/>
              <a:t>soyisim</a:t>
            </a:r>
            <a:r>
              <a:rPr lang="tr-TR" sz="2800" dirty="0"/>
              <a:t> ile beraber grup ve proje konusu, mail başlığı: Robotik Proje)</a:t>
            </a:r>
          </a:p>
        </p:txBody>
      </p:sp>
    </p:spTree>
    <p:extLst>
      <p:ext uri="{BB962C8B-B14F-4D97-AF65-F5344CB8AC3E}">
        <p14:creationId xmlns:p14="http://schemas.microsoft.com/office/powerpoint/2010/main" val="357684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984B2-CE39-5A85-E396-48470633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837"/>
            <a:ext cx="9067800" cy="336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13F4D-D7DF-E9D5-8C41-61BE5FBE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7278"/>
            <a:ext cx="90678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23220-B0F5-A4B1-1573-F520C406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2" y="2118157"/>
            <a:ext cx="9515475" cy="990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8AB640-5C5D-DB31-0DB2-852F72389146}"/>
              </a:ext>
            </a:extLst>
          </p:cNvPr>
          <p:cNvSpPr txBox="1">
            <a:spLocks/>
          </p:cNvSpPr>
          <p:nvPr/>
        </p:nvSpPr>
        <p:spPr>
          <a:xfrm>
            <a:off x="751852" y="1359797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Before</a:t>
            </a:r>
            <a:endParaRPr lang="tr-TR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6FB311-F8C6-5B12-8FFE-40975C06E8A2}"/>
              </a:ext>
            </a:extLst>
          </p:cNvPr>
          <p:cNvSpPr txBox="1">
            <a:spLocks/>
          </p:cNvSpPr>
          <p:nvPr/>
        </p:nvSpPr>
        <p:spPr>
          <a:xfrm>
            <a:off x="838200" y="3468219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After</a:t>
            </a:r>
            <a:endParaRPr lang="tr-TR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99D157-7E6F-B615-A9F3-C330389E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9" y="4473671"/>
            <a:ext cx="9991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A1FB0-D53F-06F3-283E-ADAE54A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550"/>
            <a:ext cx="11738113" cy="30736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D8B04E-54B5-D589-D804-4650705F6A1F}"/>
              </a:ext>
            </a:extLst>
          </p:cNvPr>
          <p:cNvSpPr txBox="1">
            <a:spLocks/>
          </p:cNvSpPr>
          <p:nvPr/>
        </p:nvSpPr>
        <p:spPr>
          <a:xfrm>
            <a:off x="76200" y="1514560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Before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95056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+ Subscriber-1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F545F-504B-5A80-1863-F91F7A3F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215"/>
            <a:ext cx="10346635" cy="40092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4218D2-CC53-02EB-C4BC-04D49F652464}"/>
              </a:ext>
            </a:extLst>
          </p:cNvPr>
          <p:cNvSpPr txBox="1">
            <a:spLocks/>
          </p:cNvSpPr>
          <p:nvPr/>
        </p:nvSpPr>
        <p:spPr>
          <a:xfrm>
            <a:off x="195470" y="1839812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After</a:t>
            </a:r>
            <a:r>
              <a:rPr lang="tr-TR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443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80F79-72F6-433C-52F4-41F4174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6" y="1438897"/>
            <a:ext cx="5655364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7E3BC-EC1C-895D-55A9-1103BB9F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1458775"/>
            <a:ext cx="551952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5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B6F68-FC67-1FCE-B832-80C8BC40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483001"/>
            <a:ext cx="10315575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AF8D0-C727-C0F8-1822-5197B5E3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4280866"/>
            <a:ext cx="103155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0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E76B7-D605-700E-7C20-747589A8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338262"/>
            <a:ext cx="94773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FC950-6865-E96B-3099-9321C902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2" y="1800742"/>
            <a:ext cx="6555479" cy="20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5A713A-6429-21F6-3BF3-CD1D863F3471}"/>
              </a:ext>
            </a:extLst>
          </p:cNvPr>
          <p:cNvSpPr txBox="1">
            <a:spLocks/>
          </p:cNvSpPr>
          <p:nvPr/>
        </p:nvSpPr>
        <p:spPr>
          <a:xfrm>
            <a:off x="531120" y="1221293"/>
            <a:ext cx="6555479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Before</a:t>
            </a:r>
            <a:endParaRPr lang="tr-TR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C41933-744F-9FDF-EAC7-9CE4BDC3FB29}"/>
              </a:ext>
            </a:extLst>
          </p:cNvPr>
          <p:cNvSpPr txBox="1">
            <a:spLocks/>
          </p:cNvSpPr>
          <p:nvPr/>
        </p:nvSpPr>
        <p:spPr>
          <a:xfrm>
            <a:off x="531119" y="3937789"/>
            <a:ext cx="6555479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After</a:t>
            </a:r>
            <a:endParaRPr lang="tr-T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9F8E4-1196-10A2-5653-0F22C2D2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9" y="4748871"/>
            <a:ext cx="879178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81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5A713A-6429-21F6-3BF3-CD1D863F3471}"/>
              </a:ext>
            </a:extLst>
          </p:cNvPr>
          <p:cNvSpPr txBox="1">
            <a:spLocks/>
          </p:cNvSpPr>
          <p:nvPr/>
        </p:nvSpPr>
        <p:spPr>
          <a:xfrm>
            <a:off x="531120" y="1221293"/>
            <a:ext cx="6555479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Before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66CF3-7B72-5E60-594E-6D2BB6B2E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1927991"/>
            <a:ext cx="10515600" cy="22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Publisher-2 + Subscriber-2 in 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C41933-744F-9FDF-EAC7-9CE4BDC3FB29}"/>
              </a:ext>
            </a:extLst>
          </p:cNvPr>
          <p:cNvSpPr txBox="1">
            <a:spLocks/>
          </p:cNvSpPr>
          <p:nvPr/>
        </p:nvSpPr>
        <p:spPr>
          <a:xfrm>
            <a:off x="531119" y="1160585"/>
            <a:ext cx="6555479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After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2F238-A71D-8FBF-EA40-217BEBF7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2090251"/>
            <a:ext cx="12192000" cy="29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04D2DA-E512-80C3-969A-D8415CFF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Sunum Formatı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609C20A-F15F-DBF3-3CE0-35852EA75E4C}"/>
              </a:ext>
            </a:extLst>
          </p:cNvPr>
          <p:cNvSpPr txBox="1">
            <a:spLocks/>
          </p:cNvSpPr>
          <p:nvPr/>
        </p:nvSpPr>
        <p:spPr>
          <a:xfrm>
            <a:off x="838200" y="1273664"/>
            <a:ext cx="10515600" cy="558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CB33601-285C-5299-52D9-DA2A0348B956}"/>
              </a:ext>
            </a:extLst>
          </p:cNvPr>
          <p:cNvSpPr txBox="1">
            <a:spLocks/>
          </p:cNvSpPr>
          <p:nvPr/>
        </p:nvSpPr>
        <p:spPr>
          <a:xfrm>
            <a:off x="990600" y="1426064"/>
            <a:ext cx="10515600" cy="558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b="1" dirty="0"/>
              <a:t>Giriş: </a:t>
            </a:r>
            <a:r>
              <a:rPr lang="tr-TR" sz="3200" dirty="0"/>
              <a:t>Genel bir literatür hakkında bilgi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b="1" dirty="0" err="1"/>
              <a:t>Method</a:t>
            </a:r>
            <a:r>
              <a:rPr lang="tr-TR" sz="3200" b="1" dirty="0"/>
              <a:t>: </a:t>
            </a:r>
            <a:r>
              <a:rPr lang="tr-TR" sz="3200" dirty="0"/>
              <a:t>Uygulanan </a:t>
            </a:r>
            <a:r>
              <a:rPr lang="tr-TR" sz="3200" dirty="0" err="1"/>
              <a:t>method</a:t>
            </a:r>
            <a:r>
              <a:rPr lang="tr-TR" sz="3200" dirty="0"/>
              <a:t>/</a:t>
            </a:r>
            <a:r>
              <a:rPr lang="tr-TR" sz="3200" dirty="0" err="1"/>
              <a:t>methodlar</a:t>
            </a:r>
            <a:r>
              <a:rPr lang="tr-TR" sz="3200" dirty="0"/>
              <a:t> hakkında bilgi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b="1" dirty="0"/>
              <a:t>Problem: </a:t>
            </a:r>
            <a:r>
              <a:rPr lang="tr-TR" sz="3200" dirty="0"/>
              <a:t>Ele alınan problem hakkında bilgi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b="1" dirty="0"/>
              <a:t>Uygulama: </a:t>
            </a:r>
            <a:r>
              <a:rPr lang="tr-TR" sz="3200" dirty="0"/>
              <a:t>Geliştirdiğin metodu nasıl uyguladın</a:t>
            </a:r>
          </a:p>
          <a:p>
            <a:endParaRPr lang="tr-TR" sz="3200" dirty="0"/>
          </a:p>
          <a:p>
            <a:endParaRPr lang="tr-TR" sz="3200" dirty="0"/>
          </a:p>
          <a:p>
            <a:r>
              <a:rPr lang="tr-TR" sz="3200" dirty="0"/>
              <a:t>Not: Tüm sunum sadece yazıdan oluşmayıp, görsellerle desteklenecektir.</a:t>
            </a:r>
          </a:p>
        </p:txBody>
      </p:sp>
    </p:spTree>
    <p:extLst>
      <p:ext uri="{BB962C8B-B14F-4D97-AF65-F5344CB8AC3E}">
        <p14:creationId xmlns:p14="http://schemas.microsoft.com/office/powerpoint/2010/main" val="266288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E7C7B-E1DA-E1F2-40AA-B38E6441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8788C-F7DA-69E9-D6D8-024AF20D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365125"/>
            <a:ext cx="12192000" cy="56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FAF18-D557-29E5-AB5D-0B0D1362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7" y="1552941"/>
            <a:ext cx="5645215" cy="2272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4578E-F448-8B28-1FD9-98E8E682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81" y="1552941"/>
            <a:ext cx="4941822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FAF18-D557-29E5-AB5D-0B0D1362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7" y="1552941"/>
            <a:ext cx="5645215" cy="2272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4578E-F448-8B28-1FD9-98E8E682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81" y="1552941"/>
            <a:ext cx="4941822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41E27-D2EF-952D-2D00-7903CB2E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0" y="2022111"/>
            <a:ext cx="8353425" cy="1133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24A07B-F431-BCA2-45FD-0F57444A5D89}"/>
              </a:ext>
            </a:extLst>
          </p:cNvPr>
          <p:cNvSpPr txBox="1">
            <a:spLocks/>
          </p:cNvSpPr>
          <p:nvPr/>
        </p:nvSpPr>
        <p:spPr>
          <a:xfrm>
            <a:off x="594340" y="1376121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Kütüphaneler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9E7D2D-7C60-C60B-8AED-C6CD314B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0" y="3960201"/>
            <a:ext cx="11001375" cy="17501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DF7587-1B78-03FC-E40C-332272364469}"/>
              </a:ext>
            </a:extLst>
          </p:cNvPr>
          <p:cNvSpPr txBox="1">
            <a:spLocks/>
          </p:cNvSpPr>
          <p:nvPr/>
        </p:nvSpPr>
        <p:spPr>
          <a:xfrm>
            <a:off x="594340" y="3377826"/>
            <a:ext cx="5367921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Publisher</a:t>
            </a:r>
          </a:p>
        </p:txBody>
      </p:sp>
    </p:spTree>
    <p:extLst>
      <p:ext uri="{BB962C8B-B14F-4D97-AF65-F5344CB8AC3E}">
        <p14:creationId xmlns:p14="http://schemas.microsoft.com/office/powerpoint/2010/main" val="121044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Publisher-1 in 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24A07B-F431-BCA2-45FD-0F57444A5D89}"/>
              </a:ext>
            </a:extLst>
          </p:cNvPr>
          <p:cNvSpPr txBox="1">
            <a:spLocks/>
          </p:cNvSpPr>
          <p:nvPr/>
        </p:nvSpPr>
        <p:spPr>
          <a:xfrm>
            <a:off x="594340" y="1376121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Döngü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54EDD-7A84-EDE3-C914-5A277C55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0" y="2022111"/>
            <a:ext cx="1015365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3FCFD-6697-6D28-EA9A-C651FC32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1" y="4503876"/>
            <a:ext cx="4787121" cy="21678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44E2D1-F75D-EA0C-F851-623B114A6667}"/>
              </a:ext>
            </a:extLst>
          </p:cNvPr>
          <p:cNvSpPr txBox="1">
            <a:spLocks/>
          </p:cNvSpPr>
          <p:nvPr/>
        </p:nvSpPr>
        <p:spPr>
          <a:xfrm>
            <a:off x="514641" y="3857886"/>
            <a:ext cx="10515600" cy="64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Çıktı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B38B2-1B78-0248-C333-767E780B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40" y="4506088"/>
            <a:ext cx="48768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09158-7BBE-515F-9F19-B6B99193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46" y="599830"/>
            <a:ext cx="96297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9631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3518</TotalTime>
  <Words>307</Words>
  <Application>Microsoft Office PowerPoint</Application>
  <PresentationFormat>Widescreen</PresentationFormat>
  <Paragraphs>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AvenirNext LT Pro Medium</vt:lpstr>
      <vt:lpstr>Sagona Book</vt:lpstr>
      <vt:lpstr>ExploreVTI</vt:lpstr>
      <vt:lpstr>Introduction to Robot Operating System</vt:lpstr>
      <vt:lpstr>Proje</vt:lpstr>
      <vt:lpstr>Sunum Formatı</vt:lpstr>
      <vt:lpstr>PowerPoint Presentation</vt:lpstr>
      <vt:lpstr>ROS Publisher-1 in Python</vt:lpstr>
      <vt:lpstr>ROS Publisher-1 in Python</vt:lpstr>
      <vt:lpstr>ROS Publisher-1 in Python</vt:lpstr>
      <vt:lpstr>ROS Publisher-1 in Python</vt:lpstr>
      <vt:lpstr>PowerPoint Presentation</vt:lpstr>
      <vt:lpstr>ROS Subscriber-1 in Python</vt:lpstr>
      <vt:lpstr>ROS Subscriber-1 in Python</vt:lpstr>
      <vt:lpstr>ROS Publisher-2 in Python</vt:lpstr>
      <vt:lpstr>ROS Publisher-2 in Python</vt:lpstr>
      <vt:lpstr>ROS Publisher-2 in Python</vt:lpstr>
      <vt:lpstr>ROS Subscriber-2 in Python</vt:lpstr>
      <vt:lpstr>ROS Subscriber-2 in Python</vt:lpstr>
      <vt:lpstr>ROS Subscriber-2 in Python</vt:lpstr>
      <vt:lpstr>ROS Publisher-1 + Subscriber-1 in Python</vt:lpstr>
      <vt:lpstr>ROS Publisher-1 + Subscriber-1 in Python</vt:lpstr>
      <vt:lpstr>ROS Publisher-1 + Subscriber-1 in Python</vt:lpstr>
      <vt:lpstr>ROS Publisher-1 + Subscriber-1 in Python</vt:lpstr>
      <vt:lpstr>ROS Publisher-1 + Subscriber-1 in Python</vt:lpstr>
      <vt:lpstr>ROS Publisher-1 + Subscriber-1 in Python</vt:lpstr>
      <vt:lpstr>ROS Publisher-2 + Subscriber-2 in Python</vt:lpstr>
      <vt:lpstr>ROS Publisher-2 + Subscriber-2 in Python</vt:lpstr>
      <vt:lpstr>ROS Publisher-2 + Subscriber-2 in Python</vt:lpstr>
      <vt:lpstr>ROS Publisher-2 + Subscriber-2 in Python</vt:lpstr>
      <vt:lpstr>ROS Publisher-2 + Subscriber-2 in Python</vt:lpstr>
      <vt:lpstr>ROS Publisher-2 + Subscriber-2 in Python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Yiğit Çağatay Kuyu</dc:creator>
  <cp:lastModifiedBy>Yiğit Çağatay Kuyu</cp:lastModifiedBy>
  <cp:revision>84</cp:revision>
  <dcterms:created xsi:type="dcterms:W3CDTF">2023-10-05T11:39:42Z</dcterms:created>
  <dcterms:modified xsi:type="dcterms:W3CDTF">2023-10-27T08:52:17Z</dcterms:modified>
</cp:coreProperties>
</file>